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5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8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9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7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3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1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5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68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5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7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F450-0C33-49F0-A130-3D58A238CAB4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C0A49-8B4B-4684-9CA0-493E29C50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7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599" y="531018"/>
            <a:ext cx="6688667" cy="3431381"/>
          </a:xfrm>
        </p:spPr>
        <p:txBody>
          <a:bodyPr>
            <a:normAutofit/>
          </a:bodyPr>
          <a:lstStyle/>
          <a:p>
            <a:r>
              <a:rPr lang="ru-RU" dirty="0" smtClean="0"/>
              <a:t>Драматизация сказки </a:t>
            </a:r>
            <a:r>
              <a:rPr lang="ru-RU" dirty="0"/>
              <a:t>Ш</a:t>
            </a:r>
            <a:r>
              <a:rPr lang="ru-RU" dirty="0" smtClean="0"/>
              <a:t>. Перро </a:t>
            </a:r>
            <a:r>
              <a:rPr lang="ru-RU" dirty="0" smtClean="0"/>
              <a:t>«Красная шапочка»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67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16" y="-1"/>
            <a:ext cx="11958084" cy="62732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Решили мы с ребятами разнообразить нашу и без того нескучную жизнь и занялись постановкой нестареющей классики сказочного жанра- сказкой «Красной Шапочкой». Дети с энтузиазмом взялись за разучивание ролей. В процессе работы дети узнали много нового о театре, актерах, об особенностях театральной постановки, о том как вести себя на сцене, как разговаривать. Мы разнообразили свою постановку песнями и танцами. Большой ажиотаж вызвали яркие, красочные костюмы. Наши юные артисты покорили сердца мам, пап и своих друзей из детского сада.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8818" y="7536085"/>
            <a:ext cx="914400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315"/>
            <a:ext cx="12607636" cy="78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2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" y="-1"/>
            <a:ext cx="12579926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592" y="255181"/>
            <a:ext cx="9855408" cy="1954453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Начинается сказка-сказка добрая, повесть долгая.</a:t>
            </a:r>
            <a:br>
              <a:rPr lang="ru-RU" sz="3200" dirty="0" smtClean="0"/>
            </a:br>
            <a:r>
              <a:rPr lang="ru-RU" sz="3200" dirty="0" smtClean="0"/>
              <a:t> Не от сивки, не от бурки, не от вещего каурки. </a:t>
            </a:r>
            <a:br>
              <a:rPr lang="ru-RU" sz="3200" dirty="0" smtClean="0"/>
            </a:br>
            <a:r>
              <a:rPr lang="ru-RU" sz="3200" dirty="0" smtClean="0"/>
              <a:t>Далеко от нас было-не видать, а от сказочниц слыхать</a:t>
            </a:r>
            <a:endParaRPr lang="ru-RU" sz="3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21" y="2209634"/>
            <a:ext cx="5505893" cy="412941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3" y="2209634"/>
            <a:ext cx="5553664" cy="416524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319152"/>
            <a:ext cx="1800565" cy="24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9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4967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943101"/>
          </a:xfrm>
        </p:spPr>
        <p:txBody>
          <a:bodyPr>
            <a:normAutofit/>
          </a:bodyPr>
          <a:lstStyle/>
          <a:p>
            <a:r>
              <a:rPr lang="ru-RU" dirty="0" smtClean="0"/>
              <a:t>Вот и путь пошла она, в страшный лес совсем одна? И совсем не страшный лес, очень много в нем чудес.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49" y="2164953"/>
            <a:ext cx="5172075" cy="417274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308225"/>
            <a:ext cx="5372629" cy="4029472"/>
          </a:xfrm>
        </p:spPr>
      </p:pic>
    </p:spTree>
    <p:extLst>
      <p:ext uri="{BB962C8B-B14F-4D97-AF65-F5344CB8AC3E}">
        <p14:creationId xmlns:p14="http://schemas.microsoft.com/office/powerpoint/2010/main" val="196138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1476" y="775855"/>
            <a:ext cx="8352323" cy="914833"/>
          </a:xfrm>
        </p:spPr>
        <p:txBody>
          <a:bodyPr>
            <a:noAutofit/>
          </a:bodyPr>
          <a:lstStyle/>
          <a:p>
            <a:r>
              <a:rPr lang="ru-RU" dirty="0" smtClean="0"/>
              <a:t>Танцуют в нем цветы и звезды-</a:t>
            </a:r>
            <a:br>
              <a:rPr lang="ru-RU" dirty="0" smtClean="0"/>
            </a:br>
            <a:r>
              <a:rPr lang="ru-RU" dirty="0" smtClean="0"/>
              <a:t>в нем легко и просто!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2" y="2530934"/>
            <a:ext cx="5181600" cy="38862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2" y="422768"/>
            <a:ext cx="2133153" cy="253584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292111"/>
            <a:ext cx="5818461" cy="4363846"/>
          </a:xfrm>
        </p:spPr>
      </p:pic>
    </p:spTree>
    <p:extLst>
      <p:ext uri="{BB962C8B-B14F-4D97-AF65-F5344CB8AC3E}">
        <p14:creationId xmlns:p14="http://schemas.microsoft.com/office/powerpoint/2010/main" val="52442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7833"/>
            <a:ext cx="8820150" cy="1222855"/>
          </a:xfrm>
        </p:spPr>
        <p:txBody>
          <a:bodyPr/>
          <a:lstStyle/>
          <a:p>
            <a:r>
              <a:rPr lang="ru-RU" dirty="0" smtClean="0"/>
              <a:t>-Осторожнее, спасайся! Волк идет!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91" y="2571466"/>
            <a:ext cx="5456938" cy="40927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" y="1935059"/>
            <a:ext cx="6305481" cy="472911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60" y="404955"/>
            <a:ext cx="2533650" cy="2571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2" y="0"/>
            <a:ext cx="12441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6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3608" y="525829"/>
            <a:ext cx="8954098" cy="155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Ты, слышишь где-то там в лесу стучат, стучат без толку. На помощь нужно их позвать пускай проучат волка.          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5" y="2531682"/>
            <a:ext cx="5548423" cy="416131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2" y="2405063"/>
            <a:ext cx="5548423" cy="41613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7" y="471054"/>
            <a:ext cx="2292754" cy="20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400049"/>
            <a:ext cx="8077201" cy="60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9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89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167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Драматизация сказки Ш. Перро «Красная шапочка»</vt:lpstr>
      <vt:lpstr>Решили мы с ребятами разнообразить нашу и без того нескучную жизнь и занялись постановкой нестареющей классики сказочного жанра- сказкой «Красной Шапочкой». Дети с энтузиазмом взялись за разучивание ролей. В процессе работы дети узнали много нового о театре, актерах, об особенностях театральной постановки, о том как вести себя на сцене, как разговаривать. Мы разнообразили свою постановку песнями и танцами. Большой ажиотаж вызвали яркие, красочные костюмы. Наши юные артисты покорили сердца мам, пап и своих друзей из детского сада.</vt:lpstr>
      <vt:lpstr>Начинается сказка-сказка добрая, повесть долгая.  Не от сивки, не от бурки, не от вещего каурки.  Далеко от нас было-не видать, а от сказочниц слыхать</vt:lpstr>
      <vt:lpstr>Вот и путь пошла она, в страшный лес совсем одна? И совсем не страшный лес, очень много в нем чудес.</vt:lpstr>
      <vt:lpstr>Танцуют в нем цветы и звезды- в нем легко и просто!</vt:lpstr>
      <vt:lpstr>-Осторожнее, спасайся! Волк идет!</vt:lpstr>
      <vt:lpstr> Ты, слышишь где-то там в лесу стучат, стучат без толку. На помощь нужно их позвать пускай проучат волка.         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Драматизация сказки Ш.Перро «Красная шапочка»</dc:title>
  <dc:creator>user</dc:creator>
  <cp:lastModifiedBy>User</cp:lastModifiedBy>
  <cp:revision>15</cp:revision>
  <dcterms:created xsi:type="dcterms:W3CDTF">2017-06-21T15:53:10Z</dcterms:created>
  <dcterms:modified xsi:type="dcterms:W3CDTF">2017-06-23T09:42:42Z</dcterms:modified>
</cp:coreProperties>
</file>