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57eeea6e850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Хоккей 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в картинах художников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429132"/>
            <a:ext cx="3714776" cy="135732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Воспитатель </a:t>
            </a:r>
            <a:r>
              <a:rPr lang="ru-RU" sz="2400" b="1" dirty="0" smtClean="0">
                <a:solidFill>
                  <a:srgbClr val="0070C0"/>
                </a:solidFill>
              </a:rPr>
              <a:t> МАДОУ ЦРР                       детский </a:t>
            </a:r>
            <a:r>
              <a:rPr lang="ru-RU" sz="2400" b="1" dirty="0" smtClean="0">
                <a:solidFill>
                  <a:srgbClr val="0070C0"/>
                </a:solidFill>
              </a:rPr>
              <a:t>сад №</a:t>
            </a:r>
            <a:r>
              <a:rPr lang="ru-RU" sz="2400" b="1" dirty="0" smtClean="0">
                <a:solidFill>
                  <a:srgbClr val="0070C0"/>
                </a:solidFill>
              </a:rPr>
              <a:t>167 г. Тюмени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Дедова </a:t>
            </a:r>
            <a:r>
              <a:rPr lang="ru-RU" sz="2400" b="1" dirty="0" smtClean="0">
                <a:solidFill>
                  <a:srgbClr val="0070C0"/>
                </a:solidFill>
              </a:rPr>
              <a:t>В.Б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Присекин</a:t>
            </a:r>
            <a:r>
              <a:rPr lang="ru-RU" sz="3200" dirty="0" smtClean="0"/>
              <a:t> Сергей Николаевич  (Россия, 1958) «Ледовая дружина»</a:t>
            </a:r>
            <a:endParaRPr lang="ru-RU" sz="3200" dirty="0"/>
          </a:p>
        </p:txBody>
      </p:sp>
      <p:pic>
        <p:nvPicPr>
          <p:cNvPr id="8194" name="Picture 2" descr="C:\Users\Алена\Desktop\Хоккей в работах художников\Присекин Сергей Николаевич  (Россия, 1958) «Ледовая дружина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14488"/>
            <a:ext cx="76200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Рыжих Виктор Иванович (Россия, 1933) «Хоккей» 1966</a:t>
            </a:r>
            <a:endParaRPr lang="ru-RU" sz="3200" dirty="0"/>
          </a:p>
        </p:txBody>
      </p:sp>
      <p:pic>
        <p:nvPicPr>
          <p:cNvPr id="9218" name="Picture 2" descr="C:\Users\Алена\Desktop\Хоккей в работах художников\Рыжих Виктор Иванович (Россия, 1933) «Хоккей» 19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00200"/>
            <a:ext cx="592935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Сибирский Вениамин Михайлович (Россия, 1935) «Ветераны советского спорта»</a:t>
            </a:r>
            <a:endParaRPr lang="ru-RU" sz="3200" dirty="0"/>
          </a:p>
        </p:txBody>
      </p:sp>
      <p:pic>
        <p:nvPicPr>
          <p:cNvPr id="10242" name="Picture 2" descr="C:\Users\Алена\Desktop\Хоккей в работах художников\Сибирский Вениамин Михайлович (Россия, 1935) «Ветераны советского спорта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39094"/>
            <a:ext cx="76200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Суровцев Андрей Петрович (Россия, 1931-2006) «Хоккеисты» 1961</a:t>
            </a:r>
            <a:endParaRPr lang="ru-RU" sz="3200" dirty="0"/>
          </a:p>
        </p:txBody>
      </p:sp>
      <p:pic>
        <p:nvPicPr>
          <p:cNvPr id="11266" name="Picture 2" descr="C:\Users\Алена\Desktop\Хоккей в работах художников\Суровцев Андрей Петрович (Россия, 1931-2006) «Хоккеисты» 19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9721" y="1600200"/>
            <a:ext cx="684455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Толкунов Егор Егорович (Россия, 1943) «Мои друзья» 1988</a:t>
            </a:r>
            <a:endParaRPr lang="ru-RU" sz="3200" dirty="0"/>
          </a:p>
        </p:txBody>
      </p:sp>
      <p:pic>
        <p:nvPicPr>
          <p:cNvPr id="12290" name="Picture 2" descr="C:\Users\Алена\Desktop\Хоккей в работах художников\Толкунов Егор Егорович (Россия, 1943) «Мои друзья» 19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00200"/>
            <a:ext cx="57729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Травников Герман Алексеевич (Россия, 1935) «Двор» 1970</a:t>
            </a:r>
            <a:endParaRPr lang="ru-RU" sz="3200" dirty="0"/>
          </a:p>
        </p:txBody>
      </p:sp>
      <p:pic>
        <p:nvPicPr>
          <p:cNvPr id="13314" name="Picture 2" descr="C:\Users\Алена\Desktop\Хоккей в работах художников\Травников Герман Алексеевич (Россия, 1935) «Двор» 19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00200"/>
            <a:ext cx="62151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Травников Герман Алексеевич (Россия, 1935) «Игра» 1970</a:t>
            </a:r>
            <a:endParaRPr lang="ru-RU" sz="3200" dirty="0"/>
          </a:p>
        </p:txBody>
      </p:sp>
      <p:pic>
        <p:nvPicPr>
          <p:cNvPr id="14338" name="Picture 2" descr="C:\Users\Алена\Desktop\Хоккей в работах художников\Травников Герман Алексеевич (Россия, 1935) «Игра» 19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42942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Усыпенко</a:t>
            </a:r>
            <a:r>
              <a:rPr lang="ru-RU" sz="3200" dirty="0" smtClean="0"/>
              <a:t> Юрий Федорович  (Россия, 1946) «Владислав Третьяк» 1973</a:t>
            </a:r>
            <a:endParaRPr lang="ru-RU" sz="3200" dirty="0"/>
          </a:p>
        </p:txBody>
      </p:sp>
      <p:pic>
        <p:nvPicPr>
          <p:cNvPr id="15362" name="Picture 2" descr="C:\Users\Алена\Desktop\Хоккей в работах художников\Усыпенко Юрий Федорович  (Россия, 1946) «Владислав Третьяк» 19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00200"/>
            <a:ext cx="45005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Федоренков</a:t>
            </a:r>
            <a:r>
              <a:rPr lang="ru-RU" sz="3200" dirty="0" smtClean="0"/>
              <a:t> Юрий Александрович   (Россия, 1935) «Март. Игра в хоккей» 1977</a:t>
            </a:r>
            <a:endParaRPr lang="ru-RU" sz="3200" dirty="0"/>
          </a:p>
        </p:txBody>
      </p:sp>
      <p:pic>
        <p:nvPicPr>
          <p:cNvPr id="16386" name="Picture 2" descr="C:\Users\Алена\Desktop\Хоккей в работах художников\Федоренков Юрий Александрович   (Россия, 1935) «Март. Игра в хоккей» 19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500858" cy="400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Широков Евгений Николаевич  (Россия, 1931) «Юный хоккеист» 1971</a:t>
            </a:r>
            <a:endParaRPr lang="ru-RU" sz="3200" dirty="0"/>
          </a:p>
        </p:txBody>
      </p:sp>
      <p:pic>
        <p:nvPicPr>
          <p:cNvPr id="17410" name="Picture 2" descr="C:\Users\Алена\Desktop\Хоккей в работах художников\Широков Евгений Николаевич  (Россия, 1931) «Юный хоккеист» 197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00200"/>
            <a:ext cx="53578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ХОККЕЙ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1200" b="1" dirty="0" smtClean="0"/>
              <a:t>Я очень люблю хоккей. В хоккей играют настоящие мужчины.</a:t>
            </a:r>
          </a:p>
          <a:p>
            <a:pPr>
              <a:buNone/>
            </a:pPr>
            <a:r>
              <a:rPr lang="ru-RU" sz="11200" b="1" dirty="0" smtClean="0"/>
              <a:t>Хоккей очень интересная и динамичная игра, только в этом виде спорта россияне достойно выступают! </a:t>
            </a:r>
          </a:p>
          <a:p>
            <a:pPr>
              <a:buNone/>
            </a:pPr>
            <a:r>
              <a:rPr lang="ru-RU" sz="11200" b="1" dirty="0" smtClean="0"/>
              <a:t>Лучше всего смотреть на стадионе! Очень зрелищно и эмоционально, особенно если ты болеешь за какую либо команду! </a:t>
            </a:r>
          </a:p>
          <a:p>
            <a:pPr>
              <a:buNone/>
            </a:pPr>
            <a:r>
              <a:rPr lang="ru-RU" sz="11200" b="1" dirty="0" smtClean="0"/>
              <a:t>Оказывается, очень интересно увидеть, как изображают хоккей художники в своих картинах. Каждый художник работает в своем жанре, по - своему выстраивают композицию на холсте. </a:t>
            </a:r>
          </a:p>
          <a:p>
            <a:pPr>
              <a:buNone/>
            </a:pPr>
            <a:r>
              <a:rPr lang="ru-RU" sz="5900" dirty="0" smtClean="0"/>
              <a:t/>
            </a:r>
            <a:br>
              <a:rPr lang="ru-RU" sz="5900" dirty="0" smtClean="0"/>
            </a:br>
            <a:endParaRPr lang="ru-RU" sz="5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Альберти Петр Филиппович  </a:t>
            </a:r>
            <a:br>
              <a:rPr lang="ru-RU" sz="3600" dirty="0" smtClean="0"/>
            </a:br>
            <a:r>
              <a:rPr lang="ru-RU" sz="3600" dirty="0" smtClean="0"/>
              <a:t>(Россия, 1913-1994) «Юные хоккеисты» 1968 </a:t>
            </a:r>
            <a:endParaRPr lang="ru-RU" sz="3600" dirty="0"/>
          </a:p>
        </p:txBody>
      </p:sp>
      <p:pic>
        <p:nvPicPr>
          <p:cNvPr id="1026" name="Picture 2" descr="C:\Users\Алена\Desktop\Хоккей в работах художников\Альберти Петр Филиппович  (Россия, 1913-1994) «Юные хоккеисты» 196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0085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Веселова Нина Леонидовна </a:t>
            </a:r>
            <a:br>
              <a:rPr lang="ru-RU" sz="3200" dirty="0" smtClean="0"/>
            </a:br>
            <a:r>
              <a:rPr lang="ru-RU" sz="3200" dirty="0" smtClean="0"/>
              <a:t>(Россия, 1922 - 1960) «Юные хоккеисты»</a:t>
            </a:r>
            <a:endParaRPr lang="ru-RU" sz="3200" dirty="0"/>
          </a:p>
        </p:txBody>
      </p:sp>
      <p:pic>
        <p:nvPicPr>
          <p:cNvPr id="2050" name="Picture 2" descr="C:\Users\Алена\Desktop\Хоккей в работах художников\Веселова Нина Леонидовна (Россия, 1922 - 1960) «Юные хоккеисты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6734" y="1600200"/>
            <a:ext cx="687053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/>
              <a:t>Вялов</a:t>
            </a:r>
            <a:r>
              <a:rPr lang="ru-RU" sz="3200" dirty="0" smtClean="0"/>
              <a:t> Константин Александрович (Россия, 1900-1976) ХОКЕЙНЫЙ МАТЧ НА СТАДИОНЕ  Динамо</a:t>
            </a:r>
            <a:endParaRPr lang="ru-RU" sz="3200" dirty="0"/>
          </a:p>
        </p:txBody>
      </p:sp>
      <p:pic>
        <p:nvPicPr>
          <p:cNvPr id="3074" name="Picture 2" descr="C:\Users\Алена\Desktop\Хоккей в работах художников\Вялов Константин Александрович (Россия, 1900-1976) ХОКЕЙНЫЙ МАТЧ НА СТАДИОНЕ  Динам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1220" y="1600200"/>
            <a:ext cx="714155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Дейнека Александр Александрович  (Россия, 1899-1969) «Хоккей» 1960</a:t>
            </a:r>
            <a:endParaRPr lang="ru-RU" sz="3200" dirty="0"/>
          </a:p>
        </p:txBody>
      </p:sp>
      <p:pic>
        <p:nvPicPr>
          <p:cNvPr id="4098" name="Picture 2" descr="C:\Users\Алена\Desktop\Хоккей в работах художников\Дейнека Александр Александрович  (Россия, 1899-1969) «Хоккей» 19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00200"/>
            <a:ext cx="62151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Ильин Иосиф Михайлович (Россия, 1915 - 1990) «Хоккеист. Портрет заслуженного мастера спорта </a:t>
            </a:r>
            <a:r>
              <a:rPr lang="ru-RU" sz="3200" dirty="0" err="1" smtClean="0"/>
              <a:t>Е.Д.Мишакова</a:t>
            </a:r>
            <a:r>
              <a:rPr lang="ru-RU" sz="3200" dirty="0" smtClean="0"/>
              <a:t>» 1971-77</a:t>
            </a:r>
            <a:endParaRPr lang="ru-RU" sz="3200" dirty="0"/>
          </a:p>
        </p:txBody>
      </p:sp>
      <p:pic>
        <p:nvPicPr>
          <p:cNvPr id="5122" name="Picture 2" descr="C:\Users\Алена\Desktop\Хоккей в работах художников\Ильин Иосиф Михайлович (Россия, 1915 - 1990) «Хоккеист. Портрет заслуженного мастера спорта Е.Д.Мишакова» 1971-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3" y="1600200"/>
            <a:ext cx="592935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Крохоняткин</a:t>
            </a:r>
            <a:r>
              <a:rPr lang="ru-RU" dirty="0" smtClean="0"/>
              <a:t> Петр Борисович  (Россия, 1929) «Хоккей»</a:t>
            </a:r>
            <a:endParaRPr lang="ru-RU" dirty="0"/>
          </a:p>
        </p:txBody>
      </p:sp>
      <p:pic>
        <p:nvPicPr>
          <p:cNvPr id="6146" name="Picture 2" descr="C:\Users\Алена\Desktop\Хоккей в работах художников\Крохоняткин Петр Борисович  (Россия, 1929) «Хоккей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14488"/>
            <a:ext cx="76200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Мидлер</a:t>
            </a:r>
            <a:r>
              <a:rPr lang="ru-RU" sz="3200" dirty="0" smtClean="0"/>
              <a:t> Виктор Маркович (Россия, 1888-1979) «Хоккей на катке ЦДКА» Начало 1930-х</a:t>
            </a:r>
            <a:endParaRPr lang="ru-RU" sz="3200" dirty="0"/>
          </a:p>
        </p:txBody>
      </p:sp>
      <p:pic>
        <p:nvPicPr>
          <p:cNvPr id="7170" name="Picture 2" descr="C:\Users\Алена\Desktop\Хоккей в работах художников\Мидлер Виктор Маркович (Россия, 1888-1979) «Хоккей на катке ЦДКА» Начало 1930-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9703" y="1600200"/>
            <a:ext cx="600459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298</Words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Хоккей   в картинах художников</vt:lpstr>
      <vt:lpstr>ХОККЕЙ</vt:lpstr>
      <vt:lpstr>Альберти Петр Филиппович   (Россия, 1913-1994) «Юные хоккеисты» 1968 </vt:lpstr>
      <vt:lpstr>Веселова Нина Леонидовна  (Россия, 1922 - 1960) «Юные хоккеисты»</vt:lpstr>
      <vt:lpstr>Вялов Константин Александрович (Россия, 1900-1976) ХОКЕЙНЫЙ МАТЧ НА СТАДИОНЕ  Динамо</vt:lpstr>
      <vt:lpstr>Дейнека Александр Александрович  (Россия, 1899-1969) «Хоккей» 1960</vt:lpstr>
      <vt:lpstr>Ильин Иосиф Михайлович (Россия, 1915 - 1990) «Хоккеист. Портрет заслуженного мастера спорта Е.Д.Мишакова» 1971-77</vt:lpstr>
      <vt:lpstr>Крохоняткин Петр Борисович  (Россия, 1929) «Хоккей»</vt:lpstr>
      <vt:lpstr>Мидлер Виктор Маркович (Россия, 1888-1979) «Хоккей на катке ЦДКА» Начало 1930-х</vt:lpstr>
      <vt:lpstr>Присекин Сергей Николаевич  (Россия, 1958) «Ледовая дружина»</vt:lpstr>
      <vt:lpstr>Рыжих Виктор Иванович (Россия, 1933) «Хоккей» 1966</vt:lpstr>
      <vt:lpstr>Сибирский Вениамин Михайлович (Россия, 1935) «Ветераны советского спорта»</vt:lpstr>
      <vt:lpstr>Суровцев Андрей Петрович (Россия, 1931-2006) «Хоккеисты» 1961</vt:lpstr>
      <vt:lpstr>Толкунов Егор Егорович (Россия, 1943) «Мои друзья» 1988</vt:lpstr>
      <vt:lpstr>Травников Герман Алексеевич (Россия, 1935) «Двор» 1970</vt:lpstr>
      <vt:lpstr>Травников Герман Алексеевич (Россия, 1935) «Игра» 1970</vt:lpstr>
      <vt:lpstr>Усыпенко Юрий Федорович  (Россия, 1946) «Владислав Третьяк» 1973</vt:lpstr>
      <vt:lpstr>Федоренков Юрий Александрович   (Россия, 1935) «Март. Игра в хоккей» 1977</vt:lpstr>
      <vt:lpstr>Широков Евгений Николаевич  (Россия, 1931) «Юный хоккеист» 1971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Спорт  в картинах художников</dc:title>
  <dc:creator>Алена</dc:creator>
  <cp:lastModifiedBy>Алена</cp:lastModifiedBy>
  <cp:revision>11</cp:revision>
  <dcterms:created xsi:type="dcterms:W3CDTF">2017-02-11T08:53:56Z</dcterms:created>
  <dcterms:modified xsi:type="dcterms:W3CDTF">2017-05-25T03:52:19Z</dcterms:modified>
</cp:coreProperties>
</file>