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1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4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3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3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2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0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4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7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2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A5D1-5F33-41E1-BF45-97C3A93D1229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F8EB-E0E1-4037-83A9-C0F1074D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7"/>
            <a:ext cx="12191999" cy="68472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253" y="2697471"/>
            <a:ext cx="15496504" cy="1937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3183" y="5711687"/>
            <a:ext cx="3362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 гр.№1</a:t>
            </a:r>
          </a:p>
          <a:p>
            <a:r>
              <a:rPr lang="ru-RU" dirty="0" smtClean="0"/>
              <a:t>«Колобок» корпус 2</a:t>
            </a:r>
          </a:p>
          <a:p>
            <a:r>
              <a:rPr lang="ru-RU" dirty="0" err="1" smtClean="0"/>
              <a:t>Бутяева</a:t>
            </a:r>
            <a:r>
              <a:rPr lang="ru-RU" dirty="0" smtClean="0"/>
              <a:t> И.М.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0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9"/>
    </mc:Choice>
    <mc:Fallback xmlns="">
      <p:transition spd="slow" advTm="59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6445" cy="6911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35869" r="1032"/>
          <a:stretch/>
        </p:blipFill>
        <p:spPr>
          <a:xfrm>
            <a:off x="1944708" y="2034282"/>
            <a:ext cx="8397026" cy="487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59876" y="347730"/>
            <a:ext cx="3728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гости ёжик к нам пришёл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Угощенье просит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Что же делать нам с тобой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простой вопросик.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"/>
    </mc:Choice>
    <mc:Fallback xmlns="">
      <p:transition spd="slow" advTm="45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45" y="0"/>
            <a:ext cx="12286445" cy="6911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3258354"/>
            <a:ext cx="4490433" cy="336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42" y="276894"/>
            <a:ext cx="5245995" cy="393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1173" y="837127"/>
            <a:ext cx="363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Ёжик, ёжик не спеши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Наберись терпенья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Слепят, слепят малыши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Боровичков лукошко.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3"/>
    </mc:Choice>
    <mc:Fallback xmlns="">
      <p:transition spd="slow" advTm="43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6445" cy="6911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" y="149718"/>
            <a:ext cx="4593464" cy="344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10" y="144082"/>
            <a:ext cx="4700790" cy="352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1" y="3797658"/>
            <a:ext cx="4816699" cy="311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00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"/>
    </mc:Choice>
    <mc:Fallback xmlns="">
      <p:transition spd="slow" advTm="59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4562"/>
          <a:stretch/>
        </p:blipFill>
        <p:spPr>
          <a:xfrm>
            <a:off x="0" y="0"/>
            <a:ext cx="12192000" cy="6954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8375" r="2182" b="10309"/>
          <a:stretch/>
        </p:blipFill>
        <p:spPr>
          <a:xfrm>
            <a:off x="437883" y="1339403"/>
            <a:ext cx="5756856" cy="378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2910624"/>
            <a:ext cx="4986271" cy="373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32622" y="598887"/>
            <a:ext cx="40169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Звезды на небе зажглись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Наступила ночка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Нарисуют малыши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окнах огонёчки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8"/>
    </mc:Choice>
    <mc:Fallback xmlns="">
      <p:transition spd="slow" advTm="46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4562"/>
          <a:stretch/>
        </p:blipFill>
        <p:spPr>
          <a:xfrm>
            <a:off x="0" y="0"/>
            <a:ext cx="12192000" cy="6954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5966" y="1339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98" y="160985"/>
            <a:ext cx="5245995" cy="393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" y="128788"/>
            <a:ext cx="5331853" cy="399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6" y="3477295"/>
            <a:ext cx="4722254" cy="354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6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"/>
    </mc:Choice>
    <mc:Fallback xmlns="">
      <p:transition spd="slow" advTm="39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4" y="360607"/>
            <a:ext cx="3491785" cy="465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03" y="2569171"/>
            <a:ext cx="3216622" cy="428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60" y="360607"/>
            <a:ext cx="3607694" cy="481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41145" y="376532"/>
            <a:ext cx="42700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Здравствуй, праздничная ёлка!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Ждали мы тебя весь год! 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Мы у ёлки новогодней 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Водим дружный хоровод!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9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8"/>
    </mc:Choice>
    <mc:Fallback xmlns="">
      <p:transition spd="slow" advTm="54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1"/>
            <a:ext cx="12192000" cy="6901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" y="309091"/>
            <a:ext cx="3250306" cy="433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46" y="2095321"/>
            <a:ext cx="3572009" cy="476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75" y="309091"/>
            <a:ext cx="3327311" cy="443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24793" y="565177"/>
            <a:ext cx="3964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Мы ещё не волшебники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Мы ещё учимся!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8"/>
    </mc:Choice>
    <mc:Fallback xmlns="">
      <p:transition spd="slow" advTm="51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70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2016-12-13T10:02:10Z</dcterms:created>
  <dcterms:modified xsi:type="dcterms:W3CDTF">2016-12-16T05:12:17Z</dcterms:modified>
</cp:coreProperties>
</file>