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837" autoAdjust="0"/>
  </p:normalViewPr>
  <p:slideViewPr>
    <p:cSldViewPr snapToGrid="0">
      <p:cViewPr varScale="1">
        <p:scale>
          <a:sx n="47" d="100"/>
          <a:sy n="47" d="100"/>
        </p:scale>
        <p:origin x="15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88DB1-8D3C-4207-BBD9-DC2767C17B62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5F36B-DD70-4626-AF57-4D72B3193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54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родители не посещают собрания в детском саду, возможно, вы неправильно выбираете формат общения с ними. Предлагаем провести собрание в форме студии. Такое мероприятие заинтересует родителей и повысит посещаемость последующих встреч.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>
                <a:solidFill>
                  <a:srgbClr val="E11F2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«Студия» от итал. </a:t>
            </a:r>
            <a:r>
              <a:rPr lang="ru-RU" sz="1200" i="1" dirty="0" err="1" smtClean="0">
                <a:solidFill>
                  <a:srgbClr val="E11F2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studio</a:t>
            </a:r>
            <a:r>
              <a:rPr lang="ru-RU" sz="1200" i="1" dirty="0" smtClean="0">
                <a:solidFill>
                  <a:srgbClr val="E11F2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– изучение, мастерская. В ходе собрания-студии родители изучают вопросы по теме встречи в форме дискуссии, имитационно-ролевой игры, обсуждают их за круглым столом, в процессе мозгового штурма. Также воспитатель использует рефлексивные методики оценки собственной деятельности.</a:t>
            </a:r>
            <a:endParaRPr lang="ru-R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5F36B-DD70-4626-AF57-4D72B31934C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989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Эффективность родительского собрания зависит:</a:t>
            </a:r>
            <a:br>
              <a:rPr lang="ru-RU" dirty="0" smtClean="0"/>
            </a:b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Эффективность родительского собрания зависит от того, насколько родителям интересна обсуждаемая проблема,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 их воспитательных потребностей и интересов,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степени доверия к воспитателю.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Также результат данного мероприятия определяется профессионализмом педагога, уровнем его педагогической культуры, тем, насколько хорошо он знает типологию семей воспитанников и умеет вовлекать родителей в обсуждение темы.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5F36B-DD70-4626-AF57-4D72B31934C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777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Воспитатель должен помнить, что родители пришли на собрание после работы, устали. Поэтому первое, что нужно сделать, – создать для них комфортные условия, чтобы расположить к продуктивному общению. Важно продумать, где им раздеться, как разместиться, чтобы всем было удобно и хорошо видно. Оптимальный вариант – круглый стол. Если есть возможность, поставьте для родителей большие стулья (не детские), хорошо проветрите комнату.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Второе – правильно организовать взаимодействие, выбрать интересный формат.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5F36B-DD70-4626-AF57-4D72B31934C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311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Суть студийных собраний заключается в обучении родителей, которое происходит одновременно на теоретическом, практическом и технологическом уровнях. Они обсуждают актуальные проблемы воспитания, вместе с педагогами выясняют, с помощью каких средств и методов можно решить их на практике. </a:t>
            </a:r>
          </a:p>
          <a:p>
            <a:r>
              <a:rPr lang="ru-RU" dirty="0" smtClean="0"/>
              <a:t>Главные отличия собраний-студий – </a:t>
            </a:r>
            <a:r>
              <a:rPr lang="ru-RU" b="1" dirty="0" smtClean="0"/>
              <a:t>неформальное</a:t>
            </a:r>
            <a:r>
              <a:rPr lang="ru-RU" dirty="0" smtClean="0"/>
              <a:t> общение, равноправное </a:t>
            </a:r>
            <a:r>
              <a:rPr lang="ru-RU" b="1" dirty="0" smtClean="0"/>
              <a:t>положение</a:t>
            </a:r>
            <a:r>
              <a:rPr lang="ru-RU" dirty="0" smtClean="0"/>
              <a:t> и</a:t>
            </a:r>
            <a:r>
              <a:rPr lang="ru-RU" b="1" dirty="0" smtClean="0"/>
              <a:t> активность</a:t>
            </a:r>
            <a:r>
              <a:rPr lang="ru-RU" dirty="0" smtClean="0"/>
              <a:t> всех участников, положительный эмоциональный фон. Достичь этого помогают предварительные детско-родительские игры, развлечения, просмотры НОД и видеозаписей деятельности детей. Обязательным компонентом собраний-студий является рефлексия совместной деятельности по итогам обсуждения.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5F36B-DD70-4626-AF57-4D72B31934C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6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1-й этап – постановка цели. Педагоги, которые организуют родительское собрание, формулируют и записывают его цель. При этом они должны понимать, зачем собирают родителей, тратят свое и чужое время, что в результате хотят получить.  В собраниях-студиях в зависимости о темы принимают участие только те педагоги, которые заинтересованы в ней. Чтобы воспитатели, педагог-психолог, администрация и другие специалисты не дублировали друг друга, цели необходимо обсуждать заранее. В формулировках целей следует избегать слов «должны», «обязаны», «следует». Они напрягают собеседника, а атмосфера собрания-студии предполагает раскрепощение.  В собраниях-студиях в зависимости о темы принимают участие только те педагоги, которые заинтересованы в ней. Чтобы воспитатели, педагог-психолог, администрация и другие специалисты не дублировали друг друга, цели необходимо обсуждать заранее. В формулировках целей следует избегать слов «должны», «обязаны», «следует». Они напрягают собеседника, а атмосфера собрания-студии предполагает раскрепощение.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 этом этапе в работу может</a:t>
            </a:r>
            <a:r>
              <a:rPr lang="ru-RU" baseline="0" dirty="0" smtClean="0"/>
              <a:t> включаться</a:t>
            </a:r>
            <a:r>
              <a:rPr lang="ru-RU" dirty="0" smtClean="0"/>
              <a:t> старший воспитатель. Он проводит консультации для воспитателей групп, рекомендует литературу, если необходимо, помогает разработать сценарий собрания, подобрать методы взаимодействия с родителями. Если в ходе собрания надо продемонстрировать работу с детьми или совместную детско-родительскую деятельность, старший воспитатель организует видеосъемку нужных эпизодов работы с детьми, помогает создать презентацию. В итоге к моменту проведения собрания воспитатели знают все детали проблемы и готовы обсуждать ее с родителями на профессиональном уровне. </a:t>
            </a:r>
          </a:p>
          <a:p>
            <a:r>
              <a:rPr lang="ru-RU" dirty="0" smtClean="0"/>
              <a:t>3-й этап – диагностика. На этом этапе педагоги: </a:t>
            </a:r>
          </a:p>
          <a:p>
            <a:pPr lvl="0"/>
            <a:r>
              <a:rPr lang="ru-RU" dirty="0" smtClean="0"/>
              <a:t>анализируют родительские запросы;</a:t>
            </a:r>
          </a:p>
          <a:p>
            <a:pPr lvl="0"/>
            <a:r>
              <a:rPr lang="ru-RU" dirty="0" smtClean="0"/>
              <a:t>изучают антропометрические данные детей;</a:t>
            </a:r>
          </a:p>
          <a:p>
            <a:pPr lvl="0"/>
            <a:r>
              <a:rPr lang="ru-RU" dirty="0" smtClean="0"/>
              <a:t>смотрят на динамику заболеваемости;</a:t>
            </a:r>
          </a:p>
          <a:p>
            <a:pPr lvl="0"/>
            <a:r>
              <a:rPr lang="ru-RU" dirty="0" smtClean="0"/>
              <a:t>анализируют характер психического развития каждого ребенка (его активность в различных видах деятельности, индивидуальные особенности); </a:t>
            </a:r>
          </a:p>
          <a:p>
            <a:pPr lvl="0"/>
            <a:r>
              <a:rPr lang="ru-RU" dirty="0" smtClean="0"/>
              <a:t>собирают и анализируют сведения о вновь пришедших детях, заполняют паспорта семей.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4-й этап – практическая реализация – это непосредственное проведение собрания, предшествующая работа и последующее взаимодействие с родителями. Например, воспитатель проводит с родителями цикл предварительных индивидуальных бесед, рассказывает об особенностях детей и их возрастных возможностях, мерах профилактики заболеваний, организует открытый просмотр образовательной деятельности, затем готовит газету по теме собрания или оформляет родительский уголок.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5-й этап – анализ и рефлексия. На данном этапе воспитатель оценивает качество проведенной работы. Обычно это проходит в форме педагогического консилиума, на котором участники встречи обсуждают: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сколько родителей приняли участие в разных мероприятиях детского сада;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 это были (отец, мама, бабушка, дедушка);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заставило родителей участвовать в педагогическом процессе;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актуальна ли тема, четко ли поставлены цели и способы их достижения;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соответствует ли содержание и тема целям собрания;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использовались ли способы активизации родителей;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целесообразна ли рефлексивная методика;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какие затруднения возникли в процессе подготовки и проведения собрания.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Данная оценка помогает учесть все недостатки при подготовке к очередным собраниям с родителями. </a:t>
            </a:r>
          </a:p>
          <a:p>
            <a:pPr lvl="0"/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5F36B-DD70-4626-AF57-4D72B31934C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535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5F36B-DD70-4626-AF57-4D72B31934C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111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5F36B-DD70-4626-AF57-4D72B31934C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70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EABC-ABC2-412B-BDB6-FDAB8E6C5BA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C1A9-803F-4C53-9EE1-E2024809F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58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EABC-ABC2-412B-BDB6-FDAB8E6C5BA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C1A9-803F-4C53-9EE1-E2024809F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71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EABC-ABC2-412B-BDB6-FDAB8E6C5BA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C1A9-803F-4C53-9EE1-E2024809F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235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EABC-ABC2-412B-BDB6-FDAB8E6C5BA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C1A9-803F-4C53-9EE1-E2024809F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354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EABC-ABC2-412B-BDB6-FDAB8E6C5BA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C1A9-803F-4C53-9EE1-E2024809F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120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EABC-ABC2-412B-BDB6-FDAB8E6C5BA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C1A9-803F-4C53-9EE1-E2024809F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33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EABC-ABC2-412B-BDB6-FDAB8E6C5BA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C1A9-803F-4C53-9EE1-E2024809F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85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EABC-ABC2-412B-BDB6-FDAB8E6C5BA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C1A9-803F-4C53-9EE1-E2024809F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147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EABC-ABC2-412B-BDB6-FDAB8E6C5BA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C1A9-803F-4C53-9EE1-E2024809F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57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EABC-ABC2-412B-BDB6-FDAB8E6C5BA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25BC1A9-803F-4C53-9EE1-E2024809F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93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EABC-ABC2-412B-BDB6-FDAB8E6C5BA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C1A9-803F-4C53-9EE1-E2024809F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45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EABC-ABC2-412B-BDB6-FDAB8E6C5BA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C1A9-803F-4C53-9EE1-E2024809F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99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EABC-ABC2-412B-BDB6-FDAB8E6C5BA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C1A9-803F-4C53-9EE1-E2024809F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64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EABC-ABC2-412B-BDB6-FDAB8E6C5BA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C1A9-803F-4C53-9EE1-E2024809F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63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EABC-ABC2-412B-BDB6-FDAB8E6C5BA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C1A9-803F-4C53-9EE1-E2024809F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74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EABC-ABC2-412B-BDB6-FDAB8E6C5BA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C1A9-803F-4C53-9EE1-E2024809F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62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EABC-ABC2-412B-BDB6-FDAB8E6C5BA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C1A9-803F-4C53-9EE1-E2024809F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26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BAEABC-ABC2-412B-BDB6-FDAB8E6C5BA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5BC1A9-803F-4C53-9EE1-E2024809F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86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96" y="736980"/>
            <a:ext cx="6328099" cy="3258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4144" y="213760"/>
            <a:ext cx="6946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Родительское собрание в форме студии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90576" y="3728274"/>
            <a:ext cx="72469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i="1" dirty="0" smtClean="0">
                <a:solidFill>
                  <a:srgbClr val="E11F2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«Студия» от итал. </a:t>
            </a:r>
            <a:r>
              <a:rPr lang="ru-RU" sz="2400" i="1" dirty="0" err="1" smtClean="0">
                <a:solidFill>
                  <a:srgbClr val="E11F2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studio</a:t>
            </a:r>
            <a:r>
              <a:rPr lang="ru-RU" sz="2400" i="1" dirty="0" smtClean="0">
                <a:solidFill>
                  <a:srgbClr val="E11F2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– изучение, мастерская. В ходе собрания-студии родители изучают вопросы по теме встречи в форме дискуссии, имитационно-ролевой игры, обсуждают их за круглым столом, в процессе мозгового штурма. Также воспитатель использует рефлексивные методики оценки собственной деятельности.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1293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3"/>
            <a:ext cx="10515600" cy="108489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 родительского собрания зависит:</a:t>
            </a: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от</a:t>
            </a:r>
            <a:r>
              <a:rPr lang="ru-RU" dirty="0">
                <a:solidFill>
                  <a:srgbClr val="002060"/>
                </a:solidFill>
              </a:rPr>
              <a:t> того, насколько родителям интересна обсуждаемая проблема,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от</a:t>
            </a:r>
            <a:r>
              <a:rPr lang="ru-RU" dirty="0">
                <a:solidFill>
                  <a:srgbClr val="002060"/>
                </a:solidFill>
              </a:rPr>
              <a:t> их воспитательных потребностей и интересов,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степени </a:t>
            </a:r>
            <a:r>
              <a:rPr lang="ru-RU" dirty="0">
                <a:solidFill>
                  <a:srgbClr val="002060"/>
                </a:solidFill>
              </a:rPr>
              <a:t>доверия к воспитателю.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т</a:t>
            </a:r>
            <a:r>
              <a:rPr lang="ru-RU" dirty="0" smtClean="0">
                <a:solidFill>
                  <a:srgbClr val="002060"/>
                </a:solidFill>
              </a:rPr>
              <a:t>акже </a:t>
            </a:r>
            <a:r>
              <a:rPr lang="ru-RU" dirty="0">
                <a:solidFill>
                  <a:srgbClr val="002060"/>
                </a:solidFill>
              </a:rPr>
              <a:t>результат данного мероприятия определяется профессионализмом педагога, уровнем его педагогической культуры, тем, насколько хорошо он знает типологию семей воспитанников и умеет вовлекать родителей в обсуждение темы.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45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600" y="666062"/>
            <a:ext cx="3251200" cy="27896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471" y="0"/>
            <a:ext cx="10018713" cy="175259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Важные правила при подготовке и проведении собрания:</a:t>
            </a:r>
            <a:b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0471" y="1224279"/>
            <a:ext cx="7518400" cy="476980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Качественная подготовка педагога и приглашённых лиц;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Своевременное информирование родителей (стенды, сайт, группы социальных сетей, пригласительные, устное информирование (лично или по телефону) ;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Создание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комфортные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условия;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взаимодействия ИЛИ выбор интересного формата. 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03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1120" y="931544"/>
            <a:ext cx="10058400" cy="534733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Главные отличия собраний-студий – </a:t>
            </a:r>
            <a:r>
              <a:rPr lang="ru-RU" b="1" i="1" dirty="0" smtClean="0">
                <a:solidFill>
                  <a:srgbClr val="002060"/>
                </a:solidFill>
              </a:rPr>
              <a:t>неформальное</a:t>
            </a:r>
            <a:r>
              <a:rPr lang="ru-RU" i="1" dirty="0" smtClean="0">
                <a:solidFill>
                  <a:srgbClr val="002060"/>
                </a:solidFill>
              </a:rPr>
              <a:t> общение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i="1" dirty="0" smtClean="0">
                <a:solidFill>
                  <a:srgbClr val="002060"/>
                </a:solidFill>
              </a:rPr>
              <a:t>равноправное</a:t>
            </a:r>
            <a:r>
              <a:rPr lang="ru-RU" dirty="0" smtClean="0">
                <a:solidFill>
                  <a:srgbClr val="002060"/>
                </a:solidFill>
              </a:rPr>
              <a:t> положение и </a:t>
            </a:r>
            <a:r>
              <a:rPr lang="ru-RU" b="1" i="1" dirty="0" smtClean="0">
                <a:solidFill>
                  <a:srgbClr val="002060"/>
                </a:solidFill>
              </a:rPr>
              <a:t>активность</a:t>
            </a:r>
            <a:r>
              <a:rPr lang="ru-RU" dirty="0" smtClean="0">
                <a:solidFill>
                  <a:srgbClr val="002060"/>
                </a:solidFill>
              </a:rPr>
              <a:t> всех участников, положительный эмоциональный фон. 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     Достичь этого помогают: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предварительные детско-родительские игры,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развлечения,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просмотры НОД и видеозаписей деятельности детей.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Обязательным компонентом собраний-студий является рефлексия совместной деятельности по итогам обсуждения. </a:t>
            </a:r>
          </a:p>
        </p:txBody>
      </p:sp>
    </p:spTree>
    <p:extLst>
      <p:ext uri="{BB962C8B-B14F-4D97-AF65-F5344CB8AC3E}">
        <p14:creationId xmlns:p14="http://schemas.microsoft.com/office/powerpoint/2010/main" val="740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071" y="198120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Организация родительского собрания-студии включает 5 этапов.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2071" y="1757680"/>
            <a:ext cx="10723880" cy="5100320"/>
          </a:xfrm>
        </p:spPr>
        <p:txBody>
          <a:bodyPr>
            <a:normAutofit/>
          </a:bodyPr>
          <a:lstStyle/>
          <a:p>
            <a:r>
              <a:rPr lang="ru-RU" dirty="0" smtClean="0"/>
              <a:t>1-й </a:t>
            </a:r>
            <a:r>
              <a:rPr lang="ru-RU" dirty="0"/>
              <a:t>этап – постановка </a:t>
            </a:r>
            <a:r>
              <a:rPr lang="ru-RU" dirty="0" smtClean="0"/>
              <a:t>цели.  В формулировках целей следует избегать слов «должны», «обязаны», «следует». Они напрягают собеседника, а атмосфера собрания-студии предполагает раскрепощение. </a:t>
            </a:r>
          </a:p>
          <a:p>
            <a:r>
              <a:rPr lang="ru-RU" dirty="0"/>
              <a:t>2-й этап – разработка содержания. </a:t>
            </a:r>
            <a:endParaRPr lang="ru-RU" dirty="0" smtClean="0"/>
          </a:p>
          <a:p>
            <a:r>
              <a:rPr lang="ru-RU" dirty="0"/>
              <a:t>3-й этап – диагностика. </a:t>
            </a:r>
            <a:endParaRPr lang="ru-RU" dirty="0" smtClean="0"/>
          </a:p>
          <a:p>
            <a:r>
              <a:rPr lang="ru-RU" dirty="0"/>
              <a:t>4-й этап – практическая реализация – это непосредственное проведение собрания, предшествующая работа и последующее взаимодействие с родителями</a:t>
            </a:r>
            <a:r>
              <a:rPr lang="ru-RU" dirty="0" smtClean="0"/>
              <a:t>.</a:t>
            </a:r>
          </a:p>
          <a:p>
            <a:r>
              <a:rPr lang="ru-RU" dirty="0"/>
              <a:t>5-й этап – анализ и рефлексия. На данном этапе воспитатель оценивает качество проведенной работы.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182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642" y="0"/>
            <a:ext cx="10018713" cy="1752599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Анкета для проведения рефлексии: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61" y="1483361"/>
            <a:ext cx="8608477" cy="493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964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400" y="565784"/>
            <a:ext cx="10515600" cy="4879975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solidFill>
                  <a:srgbClr val="0070C0"/>
                </a:solidFill>
              </a:rPr>
              <a:t>Спасибо за внимание!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smtClean="0"/>
              <a:t>Содержание</a:t>
            </a:r>
          </a:p>
          <a:p>
            <a:pPr marL="0" indent="0" algn="ctr">
              <a:buNone/>
            </a:pPr>
            <a:r>
              <a:rPr lang="ru-RU" dirty="0" smtClean="0"/>
              <a:t> подготовлено по материалам электронной версии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4003265"/>
            <a:ext cx="10058400" cy="158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94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54</TotalTime>
  <Words>130</Words>
  <Application>Microsoft Office PowerPoint</Application>
  <PresentationFormat>Широкоэкранный</PresentationFormat>
  <Paragraphs>71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Times New Roman</vt:lpstr>
      <vt:lpstr>Параллакс</vt:lpstr>
      <vt:lpstr>Презентация PowerPoint</vt:lpstr>
      <vt:lpstr>Эффективность родительского собрания зависит: </vt:lpstr>
      <vt:lpstr>Важные правила при подготовке и проведении собрания: </vt:lpstr>
      <vt:lpstr>Презентация PowerPoint</vt:lpstr>
      <vt:lpstr>Организация родительского собрания-студии включает 5 этапов. </vt:lpstr>
      <vt:lpstr>    Анкета для проведения рефлексии: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2017-09-05T12:39:35Z</dcterms:created>
  <dcterms:modified xsi:type="dcterms:W3CDTF">2017-09-06T06:29:47Z</dcterms:modified>
</cp:coreProperties>
</file>