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72" r:id="rId4"/>
    <p:sldId id="273" r:id="rId5"/>
    <p:sldId id="269" r:id="rId6"/>
    <p:sldId id="268" r:id="rId7"/>
    <p:sldId id="274" r:id="rId8"/>
    <p:sldId id="270" r:id="rId9"/>
    <p:sldId id="271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4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9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4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90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7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7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4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2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3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A0EC-10EB-4A09-99A3-BA29D7634B15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762E1-F6FC-4839-81E6-9FEC21DB0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8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421" y="3253938"/>
            <a:ext cx="12014579" cy="1045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 Смешарикам</a:t>
            </a:r>
            <a:r>
              <a:rPr lang="ru-RU" sz="2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21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3" y="159375"/>
            <a:ext cx="8375561" cy="6281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flipH="1">
            <a:off x="9534793" y="1275008"/>
            <a:ext cx="18630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Последнее задание: выложить узор из разноцветных льдинок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57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6" y="815916"/>
            <a:ext cx="8556115" cy="5226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413496" y="2474893"/>
            <a:ext cx="2451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встретили </a:t>
            </a: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Нюша и Лосяш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3496" y="4378817"/>
            <a:ext cx="24513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Презентацию подготовила воспитатель группы «Солнышко» Шабалина Галина Петровна</a:t>
            </a:r>
            <a:endParaRPr lang="ru-RU" sz="1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60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3" y="734291"/>
            <a:ext cx="116655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– отличное время для организации активного отдыха детей и возможность от души принять участие  в разнообразных играх и забавах. С 14 января по 30 января детский сад работал по теме «Зимние игры и развлечения».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Решались следующие задачи: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расширить перечень спортивных игр, забав и развлечений.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способствовать развитию двигательной активности дошкольников зимой.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3.привлечь внимание родителей к важности активного отдыха в зимнее время.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4.закрепить знания детей о сезонных изменениях в природе.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Началась работа с постройки снежных фигур. Родители и педагоги с ведрами, лейками и лопатами отправились на участок возводить снежные постройки. Через несколько дней участок преобразился. На прогулках дети рисовали палочками на снегу, составляли узоры из льдинок, катались на санках, катались с горки, лепили снеговиков, знакомились со спортивными эстафетами, играли в подвижные игры «Белые медведи», «Снег, снег кружится», «Как на горке снег», Вьюга завьюжила» и другие. В итоге было проведено развлечение на прогулке  «В гости к Смешарикам."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0" y="96591"/>
            <a:ext cx="8646017" cy="648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504608" y="443678"/>
            <a:ext cx="2352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Идем в гости  к Смешарикам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0011" y="2652921"/>
            <a:ext cx="2871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нашего двора снеговик стоял вчера. Мы его слепили сами, был он с носом и руками.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5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7" y="862885"/>
            <a:ext cx="4924023" cy="3693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67" y="2009103"/>
            <a:ext cx="5749725" cy="4312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1561" y="669702"/>
            <a:ext cx="4468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 звездочке шагаем,</a:t>
            </a: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выше ноги поднимаем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3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2" y="505713"/>
            <a:ext cx="5452277" cy="4027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41" y="1978967"/>
            <a:ext cx="5906057" cy="4429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894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1004552"/>
            <a:ext cx="7422524" cy="5566893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81626" y="1429556"/>
            <a:ext cx="30866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встретиться со Смешариками, нужно переплыть море-океан  на ладье, спеть песню Черепахе и пройти через лес на Ежике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78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6" t="6009" r="37230" b="29765"/>
          <a:stretch/>
        </p:blipFill>
        <p:spPr>
          <a:xfrm>
            <a:off x="476519" y="300727"/>
            <a:ext cx="4327301" cy="6462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1"/>
          <a:stretch/>
        </p:blipFill>
        <p:spPr>
          <a:xfrm>
            <a:off x="6531736" y="167424"/>
            <a:ext cx="5059251" cy="4726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448474" y="5061394"/>
            <a:ext cx="3297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 саночки везет от крылечка до ворот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0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1"/>
          <p:cNvSpPr txBox="1">
            <a:spLocks/>
          </p:cNvSpPr>
          <p:nvPr/>
        </p:nvSpPr>
        <p:spPr>
          <a:xfrm>
            <a:off x="90152" y="585216"/>
            <a:ext cx="1193871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Подлезем под «божью коровку»,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проявим свою сноровку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9" y="2688455"/>
            <a:ext cx="4754562" cy="3565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71" y="2670048"/>
            <a:ext cx="5934529" cy="3565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6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69938" y="402908"/>
            <a:ext cx="10439400" cy="1788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 тобой снежок слепили круглый, крепкий, очень гладкий.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совсем, совсем не сладкий.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 подбросим, два поймаем, три уроним и сломаем.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1" y="1858056"/>
            <a:ext cx="4754562" cy="356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83" y="2833352"/>
            <a:ext cx="4759227" cy="356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336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288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2016-01-20T08:50:24Z</dcterms:created>
  <dcterms:modified xsi:type="dcterms:W3CDTF">2016-01-27T10:31:58Z</dcterms:modified>
</cp:coreProperties>
</file>