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6232-9D7C-483F-89B0-367156930D0B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7484-E25A-4BE4-BD27-85306614A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2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6232-9D7C-483F-89B0-367156930D0B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7484-E25A-4BE4-BD27-85306614A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6232-9D7C-483F-89B0-367156930D0B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7484-E25A-4BE4-BD27-85306614A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3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6232-9D7C-483F-89B0-367156930D0B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7484-E25A-4BE4-BD27-85306614A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6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6232-9D7C-483F-89B0-367156930D0B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7484-E25A-4BE4-BD27-85306614A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2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6232-9D7C-483F-89B0-367156930D0B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7484-E25A-4BE4-BD27-85306614A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1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6232-9D7C-483F-89B0-367156930D0B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7484-E25A-4BE4-BD27-85306614A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7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6232-9D7C-483F-89B0-367156930D0B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7484-E25A-4BE4-BD27-85306614A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0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6232-9D7C-483F-89B0-367156930D0B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7484-E25A-4BE4-BD27-85306614A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6232-9D7C-483F-89B0-367156930D0B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7484-E25A-4BE4-BD27-85306614A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4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6232-9D7C-483F-89B0-367156930D0B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7484-E25A-4BE4-BD27-85306614A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43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6232-9D7C-483F-89B0-367156930D0B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87484-E25A-4BE4-BD27-85306614A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4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4" y="3469548"/>
            <a:ext cx="4670796" cy="2929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" y="1484881"/>
            <a:ext cx="12626662" cy="2753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9" y="553633"/>
            <a:ext cx="1920466" cy="16742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92" y="3469548"/>
            <a:ext cx="3921360" cy="2780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51572" y="190430"/>
            <a:ext cx="2695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Подготовила воспитатель</a:t>
            </a:r>
          </a:p>
          <a:p>
            <a:r>
              <a:rPr lang="ru-RU"/>
              <a:t>Гр.№4 «Колокольчики»</a:t>
            </a:r>
          </a:p>
          <a:p>
            <a:r>
              <a:rPr lang="ru-RU"/>
              <a:t>Корпус 2</a:t>
            </a:r>
          </a:p>
          <a:p>
            <a:r>
              <a:rPr lang="ru-RU"/>
              <a:t>Шабалина Г.П.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95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07" y="3554568"/>
            <a:ext cx="4165228" cy="312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47" y="189952"/>
            <a:ext cx="4125547" cy="309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3" y="781674"/>
            <a:ext cx="5231327" cy="5231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25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02" y="174814"/>
            <a:ext cx="4519411" cy="338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17" y="3454746"/>
            <a:ext cx="4658932" cy="349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412" y="174814"/>
            <a:ext cx="3279932" cy="327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" y="2700986"/>
            <a:ext cx="4157014" cy="4157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64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5" y="210087"/>
            <a:ext cx="4197438" cy="314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99" y="221367"/>
            <a:ext cx="4182399" cy="313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28" y="2018406"/>
            <a:ext cx="4839594" cy="483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6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1" y="988975"/>
            <a:ext cx="7240431" cy="4880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752" y="536199"/>
            <a:ext cx="6328196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2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8" y="2290014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36" y="847580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7548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о витаминах.</dc:title>
  <dc:creator>user</dc:creator>
  <cp:lastModifiedBy>USER</cp:lastModifiedBy>
  <cp:revision>11</cp:revision>
  <dcterms:created xsi:type="dcterms:W3CDTF">2016-12-09T14:16:40Z</dcterms:created>
  <dcterms:modified xsi:type="dcterms:W3CDTF">2016-12-14T11:26:14Z</dcterms:modified>
</cp:coreProperties>
</file>